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2192000" cy="540067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80"/>
    <p:restoredTop sz="94208"/>
  </p:normalViewPr>
  <p:slideViewPr>
    <p:cSldViewPr snapToGrid="0" snapToObjects="1">
      <p:cViewPr varScale="1">
        <p:scale>
          <a:sx n="128" d="100"/>
          <a:sy n="128" d="100"/>
        </p:scale>
        <p:origin x="200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83861"/>
            <a:ext cx="9144000" cy="1880235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836605"/>
            <a:ext cx="9144000" cy="1303913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8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80360" indent="0" algn="ctr">
              <a:buNone/>
              <a:defRPr sz="12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920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7487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87536"/>
            <a:ext cx="2628900" cy="457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87536"/>
            <a:ext cx="7734300" cy="457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283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900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346419"/>
            <a:ext cx="10515600" cy="2246530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614203"/>
            <a:ext cx="10515600" cy="1181397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8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4112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37680"/>
            <a:ext cx="5181600" cy="34266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37680"/>
            <a:ext cx="5181600" cy="34266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0911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87536"/>
            <a:ext cx="10515600" cy="1043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323916"/>
            <a:ext cx="5157787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972747"/>
            <a:ext cx="5157787" cy="29016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23916"/>
            <a:ext cx="5183188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972747"/>
            <a:ext cx="5183188" cy="29016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873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037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9674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0045"/>
            <a:ext cx="3932237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77597"/>
            <a:ext cx="6172200" cy="3837980"/>
          </a:xfrm>
        </p:spPr>
        <p:txBody>
          <a:bodyPr/>
          <a:lstStyle>
            <a:lvl1pPr>
              <a:defRPr sz="2520"/>
            </a:lvl1pPr>
            <a:lvl2pPr>
              <a:defRPr sz="2205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620202"/>
            <a:ext cx="3932237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34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0045"/>
            <a:ext cx="3932237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77597"/>
            <a:ext cx="6172200" cy="3837980"/>
          </a:xfrm>
        </p:spPr>
        <p:txBody>
          <a:bodyPr anchor="t"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80360" indent="0">
              <a:buNone/>
              <a:defRPr sz="157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620202"/>
            <a:ext cx="3932237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9937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87536"/>
            <a:ext cx="10515600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37680"/>
            <a:ext cx="10515600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005626"/>
            <a:ext cx="274320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A6A7A-91EB-674D-BBAC-46B3C1C0F09D}" type="datetimeFigureOut">
              <a:rPr lang="en-GB" smtClean="0"/>
              <a:t>05/07/2018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005626"/>
            <a:ext cx="411480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005626"/>
            <a:ext cx="274320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63A07-2F7B-6E4A-887C-73F1E80F1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42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023" indent="-180023" algn="l" defTabSz="720090" rtl="0" eaLnBrk="1" latinLnBrk="0" hangingPunct="1">
        <a:lnSpc>
          <a:spcPct val="90000"/>
        </a:lnSpc>
        <a:spcBef>
          <a:spcPts val="788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4006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6015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62020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98024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34029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70033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306038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288036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18" Type="http://schemas.openxmlformats.org/officeDocument/2006/relationships/image" Target="../media/image17.jpg"/><Relationship Id="rId3" Type="http://schemas.openxmlformats.org/officeDocument/2006/relationships/image" Target="../media/image2.jpg"/><Relationship Id="rId21" Type="http://schemas.openxmlformats.org/officeDocument/2006/relationships/image" Target="../media/image20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17" Type="http://schemas.openxmlformats.org/officeDocument/2006/relationships/image" Target="../media/image16.jpg"/><Relationship Id="rId2" Type="http://schemas.openxmlformats.org/officeDocument/2006/relationships/image" Target="../media/image1.jpg"/><Relationship Id="rId16" Type="http://schemas.openxmlformats.org/officeDocument/2006/relationships/image" Target="../media/image15.jpg"/><Relationship Id="rId20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24" Type="http://schemas.openxmlformats.org/officeDocument/2006/relationships/image" Target="../media/image23.jpg"/><Relationship Id="rId5" Type="http://schemas.openxmlformats.org/officeDocument/2006/relationships/image" Target="../media/image4.jpg"/><Relationship Id="rId15" Type="http://schemas.openxmlformats.org/officeDocument/2006/relationships/image" Target="../media/image14.jpg"/><Relationship Id="rId23" Type="http://schemas.openxmlformats.org/officeDocument/2006/relationships/image" Target="../media/image22.jpg"/><Relationship Id="rId10" Type="http://schemas.openxmlformats.org/officeDocument/2006/relationships/image" Target="../media/image9.jpg"/><Relationship Id="rId19" Type="http://schemas.openxmlformats.org/officeDocument/2006/relationships/image" Target="../media/image18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Relationship Id="rId22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0208C151-9740-2847-BC6C-37CE70645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679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45B2833F-44C2-614D-8706-79F15FDCD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679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C88A522-6D64-BC4A-9E3E-4DABFB180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3506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DF81D37-E34F-6340-B806-081C5B58E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333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8928634-AAD5-5B4E-9B93-6190C4BDA6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9159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3117983-7F9A-6646-A2DB-2F25336C4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920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B12D27F-C1DD-F349-B4EF-AE89FD7212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9856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AEFF237-E9C1-AC43-9EA3-B4767CB05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4793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49438FD-FBBB-4140-BD82-8903A45F2D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39730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4494F9D-2F34-A94A-837B-7D0F27BCC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8296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79A597D7-BD36-2544-B28C-242C927D01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35679" y="3583523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EB39C89-16E4-924D-81E7-BC6C5B8548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7852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06E155-7436-8F41-AD8B-8D65F61A27F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23506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0E9C87ED-B0F1-8941-8E32-D33A271FB6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11333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16340664-5030-3840-B04C-5126D1301E1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99159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C80E8AFC-ED99-E846-8CC2-B6E3C67E6A3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84920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46BDC3C2-7D32-A44E-A6A3-C74F8148318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69856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8D0BD23-9FA8-E445-9F05-B58FD05AF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4793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DD0F3DCE-BE31-8A4F-92AC-13E8D4BF23A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639730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B8DB5C7E-AC06-BD46-B041-71B111F53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8296" y="1892709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9C4372E1-0FA7-EE41-884A-C460D6796E4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47852" y="3583523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279A3EEF-ED56-664A-B5FA-E0B89ACE95A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523506" y="3583523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8530AAE9-738F-F145-897B-14CFA6854B3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47852" y="207254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1FA9B050-DEFB-2244-A9C4-5676520BBF73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711333" y="3583523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34BED517-4ADF-154B-B765-774005A8BBE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454793" y="3583523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F4ED4794-8578-5C4C-B239-1095F0E3084E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899159" y="3583523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E0CA9899-74E1-8A46-B22E-C696BBCA7A44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084920" y="3583523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80715497-38F4-3043-BF27-39D1BCD77307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7269856" y="3583523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EAC9E35D-E2F2-7C43-B8DD-3727C9BB69D0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639730" y="3583523"/>
            <a:ext cx="1120666" cy="1584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78B93DD2-3A17-FD44-954B-F8289492B895}"/>
              </a:ext>
            </a:extLst>
          </p:cNvPr>
          <p:cNvSpPr txBox="1"/>
          <p:nvPr/>
        </p:nvSpPr>
        <p:spPr>
          <a:xfrm>
            <a:off x="10912205" y="3284868"/>
            <a:ext cx="1034257" cy="1569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6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74168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1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2018-07-05T05:49:10Z</dcterms:created>
  <dcterms:modified xsi:type="dcterms:W3CDTF">2018-07-05T06:00:33Z</dcterms:modified>
</cp:coreProperties>
</file>

<file path=docProps/thumbnail.jpeg>
</file>